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7"/>
  </p:notesMasterIdLst>
  <p:sldIdLst>
    <p:sldId id="4631" r:id="rId3"/>
    <p:sldId id="4122" r:id="rId4"/>
    <p:sldId id="4047" r:id="rId5"/>
    <p:sldId id="369" r:id="rId6"/>
    <p:sldId id="370" r:id="rId7"/>
    <p:sldId id="371" r:id="rId8"/>
    <p:sldId id="372" r:id="rId9"/>
    <p:sldId id="373" r:id="rId10"/>
    <p:sldId id="374" r:id="rId11"/>
    <p:sldId id="4731" r:id="rId12"/>
    <p:sldId id="4732" r:id="rId13"/>
    <p:sldId id="4733" r:id="rId14"/>
    <p:sldId id="4734" r:id="rId15"/>
    <p:sldId id="4735" r:id="rId16"/>
    <p:sldId id="4736" r:id="rId17"/>
    <p:sldId id="4737" r:id="rId18"/>
    <p:sldId id="4738" r:id="rId19"/>
    <p:sldId id="4739" r:id="rId20"/>
    <p:sldId id="4740" r:id="rId21"/>
    <p:sldId id="4741" r:id="rId22"/>
    <p:sldId id="4508" r:id="rId23"/>
    <p:sldId id="4730" r:id="rId24"/>
    <p:sldId id="4509" r:id="rId25"/>
    <p:sldId id="471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2" d="100"/>
          <a:sy n="82" d="100"/>
        </p:scale>
        <p:origin x="11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5.7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174 424 0,'-24'0'0,"24"25"62,0-1-46,0 1-1,0 0 1,0 0-16,0 0 0,0 25 16,0-25-16,0 25 0,0-1 15,0 1-15,0 0 16,0-25-16,0 25 0,0 0 15,-25-26-15,25 1 16,0 0-16</inkml:trace>
  <inkml:trace contextRef="#ctx0" brushRef="#br0" timeOffset="323">25 349 0,'-25'-50'0,"25"0"16,0 1-16,0-1 0,0 25 16,25 0-16,0 0 15,0 0-15,25 0 0,-25 0 16,24 25-16,26 0 0,-25 0 16,25 0-16,-26 0 15,1 25-15,25 0 0,-25 0 16,-25 0-16,24 0 15,-24 25-15,0-25 0,-25 24 16,0 1-16,0-25 0,-25 25 16,-25-25-16,26 0 15,-26 24-15,0-24 0,-25-25 16,25 25-16,1-25 16,24 0-16,0 0 0,0 0 15</inkml:trace>
  <inkml:trace contextRef="#ctx0" brushRef="#br0" timeOffset="761">1195 473 0,'-24'0'16,"-1"-24"-1,0 24-15,25 24 16,-25-24-16,0 25 16,25 0-16,-25 0 0,0 25 15,0-25-15,0 25 16,0 0-16,25-26 0,-25 26 15,25 0-15,0-25 0,25 25 16,0-25-16,0 0 16,25-1-16,-25 1 0,25-25 15,0 25-15,-26-25 16,26-25-16,-25 25 0,0-25 16,0-24-16,0 24 0,-25-25 15,0 0-15,0 0 16,0 1-16,0-1 0,-25 25 15,0-25-15,0 25 16,-25 25-16,25-25 0,1 25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7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164 149 0,'-25'0'16,"0"-25"-1,0 25-15,0 0 16,25 25 0,-25 0-16,25 0 0,-25 0 15,25 24-15,0 26 0,0-25 16,0 25-16,0-1 16,0 1-16,0 0 0,25-25 15,-25 24-15,25-24 16,-25-25-16,25 25 0,0-25 15,0-25-15</inkml:trace>
  <inkml:trace contextRef="#ctx0" brushRef="#br0" timeOffset="232">512 224 0,'0'-25'15,"-25"25"1,0 0 0,25 25-16,0 0 15,0-1-15,0 26 16,25-25-16,-25 25 0,0 0 16,25 0-16,-25-1 0,0 1 15,25-25-15,-25 25 16,0-25-16</inkml:trace>
  <inkml:trace contextRef="#ctx0" brushRef="#br0" timeOffset="558">512 473 0,'0'-25'0,"25"0"16,0 0-1,0 25-15,0 0 16,0 0-16,0-25 0,0 25 15,-1 0-15,1 0 16,25-25-16,-25 25 0,0 0 16,0 0-16,0-25 15,0 0-15,-25 0 16,0 1 0,0-1-16,0 50 46,0-1-46,0 26 16,0-25-16,0 25 0,0 0 16,0 0-16,0-1 15,0 1-15,0-25 0,0 0 16,25 0-16</inkml:trace>
  <inkml:trace contextRef="#ctx0" brushRef="#br0" timeOffset="772">1284 273 0,'0'25'47,"0"0"-47,0 0 0,0 0 15,0 0-15,0 25 0,0-25 16,0 24-16,0 1 15,0-25-15,0 25 0,0-25 16,0 0-16,0 0 16</inkml:trace>
  <inkml:trace contextRef="#ctx0" brushRef="#br0" timeOffset="1013">1259 348 0,'0'-50'0,"0"1"0,0 24 15,0 0-15,25 0 0,0 25 16,0 0 0,0 25-16,0 0 0,0 0 15,24-1-15,-24 26 16,0 0-16,0 0 0,-25 0 16,0-1-16,0-24 15,-25 25-15,0 0 0,0 0 16,-24-25-16,-1 0 0,0 0 15,0-25-15,25 0 16,-24 0-16,24 0 0</inkml:trace>
  <inkml:trace contextRef="#ctx0" brushRef="#br0" timeOffset="1588">1932 298 0,'0'25'47,"0"0"-31,0 0-16,0 0 15,0 25-15,25-25 0,-25 24 16,0-24-16,24 0 15,-24 0-15,0 0 0,0 0 16,0 0-16,0-50 31,-24 0-31,24-25 16,0 0-16,-25 26 16,25-51-16,0 25 0,0 0 15,0-24-15,25 24 0,-1 0 16,1 25-16,0-25 15,0 25-15,0 25 0,25 0 16,-25 0-16,25 0 0,-26 25 16,1 0-16,0 0 15,-25 25-15,0-25 0,0 25 16,0-26-16,-25 1 16,0 0-16,-24 0 0,24 0 15,0 0-15,-25-25 16,25 0-16,0 0 0,0 0 15,50 0 1,0 0 0,0 0-16,25 0 0,-25 0 15,25 25-15,-1 0 0,1 0 16,-25 0-16,25-1 16,-25 1-16,0 25 0,0-25 15,-1 0-15</inkml:trace>
  <inkml:trace contextRef="#ctx0" brushRef="#br0" timeOffset="1811">2704 49 0,'0'-25'0,"0"1"0,24 24 16,1 24-16,0 26 15,25 0-15,-25 0 16,0 49-16,0-24 0,25 25 16,-50-1-16,25 26 0,-25-25 15,-25-1-15,0-24 16,-25 24-16,0-49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8.5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0,'25'0'0,"0"0"46,-25 25-14,-25 0-17,25 0 1,0 0 0,0 0-16,0 0 0,0 0 15,0 0-15,0 0 16</inkml:trace>
  <inkml:trace contextRef="#ctx0" brushRef="#br0" timeOffset="798">1693 1768 0,'-25'0'16,"25"-24"-16,25 24 15,0 0 1,0 24-16,0-24 16,0 0-16,0 0 0,-1 0 15,26 0-15,-25 0 16,25 0-16,-25 0 0,25-24 15,-25 24-15,-1 0 0,1 0 16,-25-25 0</inkml:trace>
  <inkml:trace contextRef="#ctx0" brushRef="#br0" timeOffset="1036">1917 1594 0,'0'25'47,"0"0"-31,0 0-16,0 0 16,25-25-16,-25 25 15,0 0-15,0 24 0,0-24 16,0 0-16,0 0 15,-25 0-15,25 0 16</inkml:trace>
  <inkml:trace contextRef="#ctx0" brushRef="#br0" timeOffset="1252">2116 1594 0,'-25'0'16,"1"0"0,-1 25-16,0 0 15,0-25-15,0 25 16,0 0-16,0-25 0,0 25 16,0 0-16,0-1 15,1-24-15</inkml:trace>
  <inkml:trace contextRef="#ctx0" brushRef="#br0" timeOffset="1445">1818 1644 0,'24'0'15,"-24"25"1,25 0-1,0 0-15,0 0 0,0-1 16,0 1-16,25 25 16,0-25-16,-26 0 0,26 0 15,-25 0-15,0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3.0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10316 6300 0,'0'-25'0,"24"0"0,1-25 16,-25 25-16,0 0 16,0-24-16,0 24 0,-25 25 15,-24-25-15,24 25 16,-25 0-16,0 25 0,0 0 16,1-1-16,-1 26 15,25 0-15,-25 0 0,25 0 16,0-1-16,25 1 0,0 25 15,0-25-15,0 0 16,25-1-16,0 1 0,25-25 16,0 0-16,-1 0 0,1 0 15,0-25-15,0 0 16,25 0-16,-51-25 0</inkml:trace>
  <inkml:trace contextRef="#ctx0" brushRef="#br0" timeOffset="743">9793 6549 0,'-50'0'15,"25"0"-15,0-25 0,25 0 32,50 25-32,-25-25 15,25 25-15,24 0 0,-24-25 16,25 25-16,-1-25 15,26 25-15,-25 0 0,-1-25 16,1 25-16,-25-25 0,0 25 16,0-24-16,-25-1 15,-1 25-15,1-25 0,-25 0 16,0 0 0,-25 25-16,1-25 0,24 50 31,0 0-31,0 0 15,0 0-15,0 0 0,0-1 16,0 26-16,24-25 0,-24 25 16,0 0-16,0-25 15,0 0-15,0 24 0,0-24 16,0 0 0,0-50 15,0 0-16,25-24-15,-25 24 0,25-25 16,0 25-16,-25-25 16,25 25-16,0-25 0,0 26 15,-25-1-15,25 25 0,0 0 16,0 0 0,-1 25-16,-24-1 15,25 1-15,-25 0 16,0 0-16,0 0 0,0 0 15,25 0-15,-25 0 16,0 0 0,25-25-16,-25-25 15,25 25 1,0-25-16,-25 0 0,50 0 16,-25 0-16,0 0 0,-1 0 15,1 0-15,0 1 16,0 24-16,0 0 0,0 24 15,0 1-15,-25 0 16,25 25-16,-25-25 0,25 25 16,-25 0-16,25-26 15,-25 1-15,0 0 0,0 0 16,24-25-16</inkml:trace>
  <inkml:trace contextRef="#ctx0" brushRef="#br0" timeOffset="1218">11461 6250 0,'0'-75'0,"0"25"16,0 1-16,0-1 15,0 25-15,0 0 0,0 50 16,0 25 0,25 0-16,-25-1 15,0 26-15,25 0 0,-25-1 16,25 26-16,0-25 15,-25 24-15,25-24 0,-25 0 16,0-1-16,24-24 0,-24 0 16,0 0-16,0-25 15,0 0-15,-24-25 32,24-25-32,0 0 0,-25 0 15,25-25-15,-25 0 0,0 1 16,25-26-16,-25 0 15,25 25-15,0-24 0,0-1 16,0 0-16,25 25 16,0 1-16,-25-1 0,50 25 15,-26 0-15,1 0 0,0 25 16,25 0-16,-25 25 16,0 0-16,0 0 0,25 0 15,-25 25-15,-25-1 0,24-24 16,-24 25-16,0-25 15,0 0-15,-24 0 0,-26 0 16,0 0-16,0-25 16,-50 0-16,1-25 0</inkml:trace>
  <inkml:trace contextRef="#ctx0" brushRef="#br0" timeOffset="-2466">6879 3834 0,'0'-24'16,"-25"24"15,25-25-31,0 50 31,0-1-15,0 1-16,0 0 16,0 25-16,0-25 0,0 25 15,0 24-15,0-24 0,0 0 16,0 0-16,25 25 16,-25-26-16,0 1 0,0 0 15,0-25-15,25 25 16</inkml:trace>
  <inkml:trace contextRef="#ctx0" brushRef="#br0" timeOffset="-2058">6331 4059 0,'-25'-25'0,"0"0"16,1 0-16,24 0 0,0 0 16,0 0-16,0 0 0,24 0 15,26 25-15,-25-25 16,25 1-16,25 24 0,-1-25 16,1 25-16,0 0 15,24 0-15,1 25 0,25-25 16,-51 24-16,26 1 0,-25 25 15,-1-25-15,-24 25 16,-25 0-16,-25-1 0,0 1 16,-25 0-16,0 0 15,-25 0-15,-24-1 0,-1-24 16,0 25-16,1-25 0,-1 0 16,25 0-16,-25 0 15,26-25-15,-1 0 0,25 0 16,0 0-16,25-25 15,0 0-15</inkml:trace>
  <inkml:trace contextRef="#ctx0" brushRef="#br0" timeOffset="-1631">7776 4308 0,'0'-25'0,"-25"0"16,0 25-1,25-25-15,25 25 32,0 0-17,-1 0-15,1 0 0,0-25 16,0 25-16,25 0 15,-25-25-15,0 0 16,0 25-16,-25-25 16,-25 0-1,0 25-15,0-25 16,0 25-16,-25 0 0,0 0 16,26 0-16,-26 0 0,0 0 15,25 0-15,-25 25 16,50 0-16,-25 0 0,0 0 15,25 25-15,0 0 16,25-25-16,-25 24 0,25 1 16,0-25-16,25 25 0,0-25 15,-25-25-15,24 25 16,26-25-16</inkml:trace>
  <inkml:trace contextRef="#ctx0" brushRef="#br0" timeOffset="-1146">8199 3959 0,'0'-25'16,"-25"-25"-16,25 25 0,-25 0 15,25 50 1,0 0 0,0 0-16,0 0 15,0 0-15,0 25 0,0 0 16,25 24-16,-25-24 0,0 25 15,0-25-15,25 24 16,-25-24-16,0 0 0,0 0 16,25 0-16,-25-1 15,0-24-15,0 0 0,0 0 16,0-50 15,0-25-31,-25 25 16,25-24-16,0-26 0,0 25 15,0 0-15,-25-24 16,25 24-16,0 0 0,0 0 16,25 25-16,-25 0 15,25 0-15,0 25 0,0 0 16,24 0-16,-24 0 16,0 0-16,25 0 0,-25 25 15,0 0-15,-25 0 16,0 0-16,-25 0 15,0 0-15,-25-25 16,25 25-16,0-25 0,-24 0 16,24 25-16,0-25 15,0 0-15</inkml:trace>
  <inkml:trace contextRef="#ctx0" brushRef="#br0" timeOffset="-875">8572 3785 0,'25'-50'16,"0"25"-16,0 0 16,-25 0-16,25 25 0,0 25 15,-25 0 1,0 0-16,0 0 16,25 25-16,0-1 0,-25 1 15,25 0-15,0 0 16,-25 0-16,24-1 0,-24 1 15,25 25-15,-25-50 0,0 25 16,0-1-16,0-24 16,0 0-16,0 0 0,25-25 15,0 0 1,0-25-16</inkml:trace>
  <inkml:trace contextRef="#ctx0" brushRef="#br0" timeOffset="-714">8946 4059 0,'-25'-25'16,"0"0"-16,-25 25 0,25 0 16,1 0-16,-1-25 0,0 25 15,50 0 1,0 0-16,-1 0 16,26 0-16,0 0 15,0 0-15,0 0 0,24 0 16</inkml:trace>
  <inkml:trace contextRef="#ctx0" brushRef="#br0" timeOffset="2251">7601 5055 0,'25'-25'16,"-25"0"-16,25 0 0,-25 50 47,0 0-47,0 0 0,0 0 15,0 24-15,0 1 0,0 0 16,0 25-16,0-1 15,0 1-15,0 25 0,0-26 16,0 1-16,0 25 16,0-26-16,-25 1 0,25 0 15,0 0-15,0-26 0,0 1 16,0-25-16,0 0 16,0 0-16,0 0 15,25-25 1,0 0-16,0-25 15,25 25-15,-1 0 0,26 0 16,0-25-16,0 25 16,24 0-16,1 0 0,-1 0 15,1 0-15,0 0 16,-1 0-16,26 0 0,-26 0 16,1 25-16,-25-25 0,24 0 15,-24 25-15,74-25 31,-99 25-31,-25-25 0,-50 0 32,0 0-17,0 0-15,1-25 16,-1 25-16,0 0 0</inkml:trace>
  <inkml:trace contextRef="#ctx0" brushRef="#br0" timeOffset="-16331">7327 273 0,'-25'-24'15,"25"48"32,0 1-47,0 0 16,0 0-16,0 25 0,0-25 16,0 25-16,0-1 15,0 1-15,25 0 0,-25 0 16,0 0-16</inkml:trace>
  <inkml:trace contextRef="#ctx0" brushRef="#br0" timeOffset="-22297">10291 1867 0,'0'-25'0,"0"0"15,0 0 1,0 1-16,0-1 16,0 50-1,0-1 1,0 1-16,25 25 0,-25 0 16,0 0-16,24 25 0,-24-26 15,0 1-15,0 0 16,0 0-16,0 0 0,0-26 15,0 1-15,0 0 16,0-50 0,-24 0-16,24 1 15,0-26-15,0-25 16,-25 25-16,25-24 0,0-26 16,0 25-16,-25-24 15,25-1-15,0 25 0,0 1 16,25-1-16,0 25 15,-25 0-15,24 0 0,1 26 16,25 24-16,-25 0 0,25 0 16,0 24-16,0 1 15,-1 0-15,1 0 0,0 25 16,-25 0-16,0 0 0,-25-26 16,0 26-16,-25 0 15,0-25-15,-25 0 0,0 0 16,1 0-16,-1 0 15,25-1-15,-25-24 0,25 0 16,0 25-16</inkml:trace>
  <inkml:trace contextRef="#ctx0" brushRef="#br0" timeOffset="-21893">11162 1792 0,'25'0'16,"-50"0"0,0 0-16,0 0 15,1 0-15,-1 25 0,0-25 16,0 25-16,0 0 16,0 0-16,25 0 0,-25 25 15,25 0-15,0-25 0,0 24 16,25-24-16,0 25 15,0-25-15,0 0 0,25 0 16,-26 0-16,26-25 16,0 0-16,-25 0 0,25 0 15,0-25-15,-26 0 0,26 0 16,-25-25-16,0 0 16,-25 1-16,0-1 0,0 0 15,-25-25-15,0 25 16,0 25-16,0-24 0,-24 49 15,24-25-15,0 25 0,0 0 16,0 25-16,0-25 16,25 25-16,0-1 0,0 1 15,0 0-15</inkml:trace>
  <inkml:trace contextRef="#ctx0" brushRef="#br0" timeOffset="-21631">11934 1519 0,'0'-25'0,"0"0"16,-25 25-16,25 25 31,0 24-31,25-24 0,-25 25 16,25 25-16,-25 0 15,0-1-15,25 1 0,-25-25 16,25 25-16,-25-26 0,0 26 16,0-50-16,0 25 15,0-25-15,0 0 0</inkml:trace>
  <inkml:trace contextRef="#ctx0" brushRef="#br0" timeOffset="-21414">12283 1593 0,'0'-25'0,"-25"25"15,25 25 17,0 25-32,0-25 0,0 25 15,0 0-15,25 24 0,-25-24 16,25 25-16,-25-25 15,25-1-15,-25 1 0,25 0 16,-25 0-16,0-25 0,0 0 16</inkml:trace>
  <inkml:trace contextRef="#ctx0" brushRef="#br0" timeOffset="-21067">12233 2066 0,'-25'-49'0,"0"24"16,25 0-16,0 0 15,25 25 1,0 0-16,0 0 16,0 0-16,25 0 0,-1 0 15,1 0-15,0 0 0,25 0 16,-25 0-16,-1 0 16,1 0-16,-25 0 0,25 0 15,-50-25-15,25 25 16,-25-25-16,0 0 15,-25 0-15,0 0 16,0 0-16,0 25 16,0 0-16,0 0 15,0 25 1,25 0-16,0 0 0,-24 0 16,24 25-16,0 0 0,0-25 15,24 24-15,1-24 16,0 25-16,0-25 0,0 0 15,0 0-15</inkml:trace>
  <inkml:trace contextRef="#ctx0" brushRef="#br0" timeOffset="-20525">13130 1892 0,'-25'-25'15,"25"0"-15,-25 0 0,0 0 16,0 25-16,0 0 15,25 25 1,0 0-16,25-25 0,-25 50 16,25-25-16,-25 25 15,25-25-15,0 25 0,-25-26 16,25 26-16,-25-25 0,0 0 16,0 0-16,24-25 15,-24-25 16,0 0-31,0 0 0,25 0 16,-25-24-16,25-1 0,0 25 16,-25-25-16,25 25 15,0 0-15,0 0 0,0 25 16,0 0-16,-25 25 16,0 0-16,0 0 15,0 25-15,0-25 0,0 0 16,0 0-16,25-1 15,-25 1-15,0 0 0,24-25 32,1 0-32,-25-25 15,25 0-15,0 1 0,0-1 16,0 0-16,0 0 16,0 0-16,0 0 0,0 25 15,-1 0-15,1 0 0,0 25 16,-25 0-1,0 0-15,25 0 0,-25 24 16,0-24-16,0 0 16,0 0-16,0 0 0,25-25 15</inkml:trace>
  <inkml:trace contextRef="#ctx0" brushRef="#br0" timeOffset="-20274">14275 1618 0,'0'-50'0,"0"1"16,-25 24-16,25 0 0,-25 25 15,0 0-15,25 25 16,-25 0-16,25 24 0,0-24 16,-25 50-16,25-25 0,0 0 15,0 24-15,0-24 16,0 25-16,25-25 0,-25-1 15,25 1-15,0-25 16,-25 25-16,25-25 0,25 0 16,-25-25-16,0 0 0,25 0 15</inkml:trace>
  <inkml:trace contextRef="#ctx0" brushRef="#br0" timeOffset="-20023">14823 1892 0,'-25'0'0,"0"0"0,0 0 15,0-25-15,25 50 47,25 0-31,-25 0-16,25 0 15,-25 0-15,0 0 0,25 0 16,-25-1-16,25 1 0,-25 0 16,0 0-16</inkml:trace>
  <inkml:trace contextRef="#ctx0" brushRef="#br0" timeOffset="-19559">14723 1519 0,'0'-25'16,"-25"0"-16,25 0 15,0 50 1,0 0 0,0 0-16,0 24 0,0 1 15,0 0-15,0 25 16,25-1-16,-25 1 0,25-25 16,-25 25-16,25-1 0,-25-24 15,25 25-15,-25-50 16,25 25-16,-25-26 0,0 1 15,25-25 1</inkml:trace>
  <inkml:trace contextRef="#ctx0" brushRef="#br0" timeOffset="-19339">15196 1867 0,'-25'0'15,"25"25"-15,-24-25 0,24 25 16,0 0 0,0 0-16,0 0 15,0 0-15,24 24 16,-24-24-16,25 25 0,-25-25 16,0 0-16,25 0 15,-25 0-15,0 0 0</inkml:trace>
  <inkml:trace contextRef="#ctx0" brushRef="#br0" timeOffset="-19182">15221 1718 0,'0'-25'0,"0"0"0,0 0 15,0 0-15,0 50 31,25 0-31,-25 0 16</inkml:trace>
  <inkml:trace contextRef="#ctx0" brushRef="#br0" timeOffset="-18330">15620 1967 0,'-25'0'16,"0"0"-16,0 0 15,0 0-15,25 25 47,0 0-31,0 0-16,25-1 0,-25 1 16,0 0-16,25 0 0,-25 0 15,0 0-15,0 0 16,25-25-16,0 0 15,0 0 1,0-25-16,-1 25 16,1-25-16,0 25 0,25 0 15,-25-25-15,0 25 16,0 0-16,0-25 0,0 25 16,-1 0-16,1 0 15,0 25-15,0-25 16,-25 25-16,25-25 0,0 0 15,0 25-15,0-25 16,0 0-16,0 0 0,-1 0 16,1 0-16,0-25 0,0 25 15,0-25-15,0 0 16,0 0-16,-25 0 0,25-24 16,-25 24-16,0 0 15,0 0-15,0 0 16,-25 25-16,0 25 15,25 0 1,0 0-16,-25 0 0,25 0 16,0-1-16,0 26 15,25-25-15,-25 25 0,25-25 16,0 0-16,0 0 0,0-25 16,-1 25-16,1-25 15,25 0-15,0 0 0,-25-25 16,25 25-16,-1-25 15,-24-25-15,25 25 0,-25-25 16,0 25-16,0-24 0,0 24 16,-25-25-16,25 25 15,-25 0-15,0 0 0,0 0 16,0 50 0,0 0-1,0 0-15,25 0 0,-25 0 16,25 25-16,-1-26 15,26 1-15,-25 25 0,0-25 16,0 0-16,0 0 0,-25 0 16,25 0-16,-25 0 15,25-1-15,-25 1 0,-25 0 16,0-25 0,0 0-16,-25 0 0,0 0 15,1-25-15,-26 0 0,25 1 16,0-1-16</inkml:trace>
  <inkml:trace contextRef="#ctx0" brushRef="#br0" timeOffset="-18030">17238 1643 0,'-25'0'15,"25"-25"-15,-24 25 16,24-25-16,0 50 16,24-25-1,1 25-15,0 25 16,25 0-16,0-1 0,0 26 15,-1 0-15,-24 0 16,0 24-16,-25-24 0,-25 0 16,-24-1-16,-26 1 0</inkml:trace>
  <inkml:trace contextRef="#ctx0" brushRef="#br0" timeOffset="-16764">8174 323 0,'0'-25'16,"0"0"-16,0 1 31,0 48-15,0 1-16,0 25 16,0-25-16,0 25 15,25 0-15,-25 24 0,0-24 16,0 50-16,0-25 15,0-1-15,0 26 0,0-1 16,0 1-16,0-25 0,0 24 16,0-24-16,0-25 15,0 25-15,0-26 0,0 1 16,0-25-16,0 0 0,0 0 16,0 0-16,0 0 15,0 0-15,25-25 16,-25 24-16,25-24 15,0 0-15,0 0 0,-1 25 16,26-25-16,0 0 0,25 0 16,-1 25-16,26-25 15,0 0-15,-1 25 0,26-25 16,-1 25-16,-24-25 16,24 25-16,-24-25 0,0 25 15,-1-25-15,-49 0 0,25 0 16,-50 0-16,24 25 15,-24-25-15,-25-25 32,-25 25-32,1 0 0,-1-25 15,0 25-15,0 0 0</inkml:trace>
  <inkml:trace contextRef="#ctx0" brushRef="#br0" timeOffset="-15851">8971 2415 0,'-25'0'15,"50"25"16,0-25-31,0 0 16,0 0-16,-1 25 16,26-25-16,0 0 0,0 0 15,0 0-15,0 0 16,-1 0-16,1 0 0,-25-25 16,0 25-16,0 0 15,-25-25-15</inkml:trace>
  <inkml:trace contextRef="#ctx0" brushRef="#br0" timeOffset="-15636">9170 2216 0,'-25'0'16,"25"25"-16,0 0 31,25 0-15,-25-1-16,25 1 15,-25 25-15,25-25 16,-25 0-16,25 25 0,-25-25 16,0 0-16,25-1 15,-25 1-15</inkml:trace>
  <inkml:trace contextRef="#ctx0" brushRef="#br0" timeOffset="-15431">9469 2291 0,'-25'0'15,"0"24"1,0 1-16,0-25 16,-24 25-16,24 0 15,0 0-15,-25 0 0,25 0 16,0-25-16,0 25 15,0 0-15,0-25 0,0 0 16</inkml:trace>
  <inkml:trace contextRef="#ctx0" brushRef="#br0" timeOffset="-15252">9145 2166 0,'0'25'31,"25"0"-31,0 0 16,0 0-16,0 0 16,25-1-16,-25 26 0,24-25 15,-24 0-15,25 0 16,-25 0-16,0 0 0</inkml:trace>
  <inkml:trace contextRef="#ctx0" brushRef="#br0" timeOffset="-9680">10639 2664 0,'-25'0'15,"50"0"17,0 0-17,0 0 1,25 0 0,0 0-16,0 25 0,49-25 15,1 0-15,24 25 0,26 0 16,-1-25-16,25 25 15,1-25-15,-1 25 0,0-25 16,-24 24-16,-1-24 16,-24 0-16,-26 0 0,-24 0 15,-25 0-15,0 0 16,-50-24-16,-25 24 16,-25 0-16,25 0 15,0 0-15,0 0 16,0 0-16</inkml:trace>
  <inkml:trace contextRef="#ctx0" brushRef="#br0" timeOffset="-8223">7701 0 0,'-25'0'16,"0"0"-1,25 24-15,25-24 32,0 0-17,0 0-15,25 0 16,-1 25-16,26-25 0,0 0 15,24 0-15,1 25 0,25-25 16,-26 0-16,26 0 16,-1 0-16,-24 0 0,-1 0 15,-24 0-15,0 0 16,-25 0-16,-26 0 0,1 0 16,-50 0-16,1 0 15,-1 25-15</inkml:trace>
  <inkml:trace contextRef="#ctx0" brushRef="#br0" timeOffset="17498">6630 1519 0,'0'-25'16,"-25"25"-16,25-25 15,25 25 1,0-25-1,0 25-15,0 0 0,50 0 16,-26 0-16,26-25 16,0 25-16,-1 0 0,-24 0 15,25 0-15,-25 0 16,0 0-16,-26 0 0,-24 25 16,0 0-1,-24 0-15,-26 0 0,25-1 16,-25 1-16,0 0 0,0 25 15,26-25-15,-26 0 16,25 0-16,25 0 0,-25 0 16,25-1-16,0 1 0,0 0 15,0 0 1</inkml:trace>
  <inkml:trace contextRef="#ctx0" brushRef="#br0" timeOffset="18623">6954 1543 0,'0'-24'16,"-25"24"-1,0 0 1,25 24-1,-25-24-15,0 0 0,0 25 16,0 0-16,1 0 0,-26 0 16,0 25-16,-25-25 15,25 25-15,-24-1 0,-26 1 16,25 25-16,-49-25 16,24 24-16,-24 1 0,24 25 15,-49-26-15,24 26 0,1 0 16,-1 24-16,1-24 15,-1 24-15,1 1 16,24-26-16,25 26 0,-24-25 16,24-1-16,0 1 0,26-26 15,-26 1-15,25 0 0,0-25 16,0 24-16,26-24 16,-1 0-16,0-25 0,0 0 15,25 25-15,-25-26 0,0 1 16,25 0-16,-25 0 15,25 0-15,-25 0 0,25 0 16,-25-25-16,25 25 16,-25 0-16,25 0 0,-25-1 15,1 1-15,24 0 110,24-25-110,1 25 15,0-25 1,0 0-16,0 25 0,0 0 16,0-25-16,25 25 15,0 0-15,24-25 0,1 50 16,25-25-16,-1 24 0,1-24 15,24 50-15,1-25 16,-1 24-16,1 1 0,-1 0 16,-24 0-16,0-26 0,-1 26 15,1-25-15,-26 0 16,1-1-16,0 1 0,-25-25 16,-25 0-16,24-25 15,-24 25-15,0-25 0,0 0 16,-25-25 46,0 0-30,0 0-17,0 0-15,0 0 16,25 1-16,-25-1 15,0 0 1,25 25 0,-25 25-1,0 0 1,0-1-16,25 1 16,-25 0-1,0 0-15,25 0 0,0 0 16,-25 0-16,0 0 15,24-25-15,-24 25 0,0 0 16,-24-1-16,24 1 0,-50-25 16,25 25-16,-25-25 15,-25 25-15,-24-25 0,24 0 16,-49-25-16</inkml:trace>
  <inkml:trace contextRef="#ctx0" brushRef="#br0" timeOffset="19759">753 4308 0,'-25'-25'0,"0"0"0,1 0 15,24 0-15,0 0 16,24 25 0,-24 25-16,0 25 15,0 0-15,0-1 16,0 1-16,0 25 0,0 0 15,0-26-15,0 26 16,0-25-16,0 0 0,0-25 16,0 0-16,0-1 0,0 1 15,0-50 1,0 1-16,0-1 16,0-25-16,-24 0 0,24-25 15,0-24-15,-25-1 16,25 0-16,0-24 0,-25-1 15,25 26-15,0-1 16,0 1-16,25 24 0,-25 0 16,25 25-16,-1 26 15,1 24-15,0 0 0,0 24 16,0 1-16,25 25 0,-25 0 16,25 25-16,-26-1 15,26 1-15,-25 0 0,0-1 16,25 1-16,-50 0 0,25-25 15,0-1-15,-25 1 16,0-25-16,25-25 0,-50-25 31,25 0-31,-25-24 0,25-1 16,-25 0-16,0-99 16,25 74-16,0 0 15,25 25-15,-25 1 0,25-1 16,0 50-16,0 0 0,-1 25 15,1 0-15,0 24 16,0 1-16,0 0 0,0 25 16,0-1-16,0-24 15,0 25-15,0-25 0,-25 24 16,0-49-16,24 25 16,-24-25-16</inkml:trace>
  <inkml:trace contextRef="#ctx0" brushRef="#br0" timeOffset="20114">1625 3984 0,'0'-50'15,"25"25"-15,-25 0 0,-25 25 32,25 25-32,0 0 0,0 25 15,0 0-15,0-1 16,0 1-16,25 25 0,0-25 15,-25 24-15,25 1 0,-1-25 16,1 0-16,0 0 16,-25-25-16,25-1 0,-25 1 15,25-25-15,0-25 16,-25 1-16,25-26 16,0 0-16,0-25 0,0 0 15,-1-24-15,1 24 16,0-24-16,0 49 0,-25-25 15,25 25-15,-25 25 0,0 0 16,-25 25 0,25 25-1,0 0 1</inkml:trace>
  <inkml:trace contextRef="#ctx0" brushRef="#br0" timeOffset="20466">2447 3834 0,'24'-24'0,"1"-1"16,-25 0-16,0 0 15,-25 25 1,1 0-16,-1 0 16,0 0-16,-25 25 15,25 0-15,0 0 0,0-1 16,0 1-16,25 0 15,0 0-15,0 25 0,0-25 16,0 0-16,25 0 0,0 0 16,0-1-16,0 1 15,0 0-15,0 0 0,25-25 16,-26 25-16,1 0 0,0-25 16,-25 25-16,25-25 15,-25 25-15,0 0 0,-25-25 16,0 25-16,0-25 15,1 0-15,-1 24 0,0-24 16,-25 0-16,25 0 0,0-24 16,0-1-16</inkml:trace>
  <inkml:trace contextRef="#ctx0" brushRef="#br0" timeOffset="20723">2596 3461 0,'25'-75'15,"0"50"-15,0-24 0,0 24 16,-1 25-16,1 25 16,-25-1-16,0 1 15,0 25-15,0 0 0,25 25 16,-25-26-16,25 26 16,-25 0-16,25 0 0,0-1 15,-25 1-15,25 0 16,0-1-16,-25 1 0,0-25 15,25 0-15,-25-1 0,0 1 16,0-25-16,25 0 16,-25 0-16</inkml:trace>
  <inkml:trace contextRef="#ctx0" brushRef="#br0" timeOffset="20880">2770 3909 0,'-25'-25'15,"0"0"-15,1 25 0,24-25 16,24 1 0,26 24-16,0-25 0,25 25 15,24 0-15,250-50 32</inkml:trace>
  <inkml:trace contextRef="#ctx0" brushRef="#br0" timeOffset="21445">1849 5055 0,'0'-25'0,"25"0"16,-25 0 0,0 50-1,0 0-15,0 25 16,0 24 0,25 1-16,-25-25 15,25 24-15,0 1 0,-25 0 16,24 0-16,1-26 15,-25 26-15,25-25 0,-25 0 16</inkml:trace>
  <inkml:trace contextRef="#ctx0" brushRef="#br0" timeOffset="21798">1625 5802 0,'-25'0'0,"25"-25"0,-25 25 16,50 0 0,0 0-1,0 0-15,0 25 16,24 0-16,1 0 0,0-1 16,-25-24-16,25 25 0,0 0 15,-26 0-15,1-25 16,0 0-16,0 0 0,0 0 15,0-25-15,0 25 16,-25-25-16,25 0 0,-25-24 16,25 24-16,-25-25 0,25 25 15,-25 0-15,0-25 16,0 25-16,0 0 16,0 50-1,0 0-15,0 0 0,-25 0 16,25 25-16,-25 0 0</inkml:trace>
  <inkml:trace contextRef="#ctx0" brushRef="#br0" timeOffset="22302">579 7022 0,'25'-25'0,"0"0"16,-25 0-16,25 0 16,-25 0-16,0 0 0,0-24 15,-25 24-15,0 25 16,-25-25-16,0 25 0,0 0 15,1 0-15,-1 25 0,0 0 16,-25 24-16,25 1 16,1 0-16,-1 25 0,25 0 15,0-26-15,0 26 0,25 0 16,0-1-16,25 1 16,0-25-16,0 0 0,25 0 15,24-26-15,-24 1 16,50-25-16,-25 0 0,-1-25 15</inkml:trace>
  <inkml:trace contextRef="#ctx0" brushRef="#br0" timeOffset="22734">1201 7097 0,'-24'0'0,"-1"0"16,0 0-16,0 0 15,0 0 1,0 0-16,0 25 16,25-1-16,-25 1 0,25 0 15,-25 25-15,25-25 16,0 25-16,0-25 0,0 24 16,0-24-16,25 0 15,0 25-15,0-25 0,0 0 16,0-25-16,0 25 15,25-25-15,-1 0 0,-24-25 16,25 25-16,-25-25 0,0-25 16,0 25-16,-25-25 15,0 1-15,0-1 0,0 0 16,0 0-16,-25 25 0,-25 0 16,25-24-16,-25 49 15,25 0-15,1 0 0,-1 0 16,0 0-16,0 25 15,25-1-15,0 1 16,0 0-16,0 0 0,25 0 16,0-25-16,0 25 15,24-25-15,-24 25 0</inkml:trace>
  <inkml:trace contextRef="#ctx0" brushRef="#br0" timeOffset="23339">1724 7047 0,'0'-25'16,"0"0"0,0 0-1,25 50 1,0 0 0,-25 0-16,25 0 15,0 0-15,0 0 0,-25 24 16,25-24-16,0 25 15,-25-25-15,0 0 0,25 25 16,-25-25 0,0-1-16,0 1 15,0-50 1,0 1-16,0-1 16,0 0-16,0 0 0,0-25 15,25 0-15,-25 0 16,24 1-16,-24-1 0,25 25 15,0 0-15,-25 0 0,25 25 16,0 0-16,0 25 16,0-25-16,-25 25 15,25 0-15,0 0 16,-25 0-16,0 0 0,25 24 16,-25-24-16,0 0 15,0 0 1,0-50-1,24 25-15,-24-25 16,0 0-16,25 0 0,-25 1 16,25-26-16,0 25 0,0-25 15,25 25-15,-25 0 16,0 25-16,24 0 0,-24 0 16,0 25-16,0 0 15,-25 0-15,25 25 0,0-25 16,-25 24-16,25 1 0,-25-25 15,25 25-15,-25-25 16,0 0-16,0 0 0,25 0 16</inkml:trace>
  <inkml:trace contextRef="#ctx0" brushRef="#br0" timeOffset="23814">2696 6798 0,'0'-75'0,"0"25"15,-25 0-15,25 26 0,0-1 16,0 50 0,0-1-16,0 26 15,25 0-15,-25 0 0,24 25 16,-24-1-16,25 1 16,0 0-16,-25-1 0,25 26 15,0-25-15,0-1 0,0 1 16,0-25-16,0 25 15,-25-1-15,0-24 0,0 0 16,0 0-16,0-25 0,0 0 16,-25-25-16,0 0 15,0-25-15,0-25 16,25 0-16,0-25 16,-25 1-16,25-1 0,0-25 15,0 1-15,0 24 0,25-25 16,-25 26-16,25-1 15,-25 25-15,25 0 0,-25 25 16,25 1-16,0 24 16,0 24-16,0 26 15,-25-25-15,24 25 16,-24 0-16,0-25 16,0 25-16,-24-1 0,-1-24 15,25 25-15,-25-25 16,0 0-16,0-25 0,0 25 15,0-25-15</inkml:trace>
  <inkml:trace contextRef="#ctx0" brushRef="#br0" timeOffset="24185">3343 6897 0,'25'0'0,"0"-25"0,-25 1 16,-25 24-1,0 0 1,0 0-16,0 0 16,0 24-16,25 1 0,-25 0 15,25 0-15,-24 0 16,24 0-16,0 25 0,24-25 16,1 25-16,0-26 15,0 1-15,0 0 0,0 0 16,0 0-16,0-25 0,0 0 15,0 0-15,-1-25 16,1 25-16,-25-25 0,25-25 16,-25 26-16,0-26 15,0 0-15,-25 25 0,25-25 16,-25 0-16,1 25 0,-26 1 16,25 24-16,0 0 15,-25 0-15,25 0 0,0 0 16,25 24-16,0 1 15,0 0-15</inkml:trace>
  <inkml:trace contextRef="#ctx0" brushRef="#br0" timeOffset="24539">3990 6922 0,'25'-25'0,"-25"0"15,0 1-15,0-1 16,-25-25-16,1 25 15,-1 0-15,0 25 0,0-25 16,-25 0-16,25 25 16,0 0-16,-25 0 0,26 25 15,-1 0-15,0 0 16,25 0-16,0 0 16,25 0-16,0 0 0,-1-1 15,1 1-15,25 0 16,-25 0-16,25-25 0,0 25 15,-1 0-15,-24 0 0,25 0 16,-25 0-16,-25 0 16,25 0-16,-25-1 0,-25 1 15,0 0-15,0-25 16,0 0-16,0 25 16,-24-25-16,24 0 0,0-25 15,0 25-15,25-25 16,0 0-16</inkml:trace>
  <inkml:trace contextRef="#ctx0" brushRef="#br0" timeOffset="24738">4289 6723 0,'25'0'0,"0"0"0,-25 25 16,0 0-1,0 0-15,0 0 16,0 0-16,0-1 0,0 26 15,0-25-15,0 25 16,25-25-16,-25 25 0,0-25 16,25 0-16,-25-1 15,25-24-15</inkml:trace>
  <inkml:trace contextRef="#ctx0" brushRef="#br0" timeOffset="24887">4289 6499 0,'-25'-50'0,"25"25"16,0 0-16,-24 0 15,24 50 1,0 0 0</inkml:trace>
  <inkml:trace contextRef="#ctx0" brushRef="#br0" timeOffset="25103">4513 6374 0,'0'25'32,"25"0"-17,-25 0-15,25 0 0,0 25 16,-25 0-16,25 24 15,0-24-15,0 25 0,0 0 16,0-26-16,-25 26 0,25-25 16,-25 0-16,0 0 15,0-26-15</inkml:trace>
  <inkml:trace contextRef="#ctx0" brushRef="#br0" timeOffset="25445">4563 6947 0,'-25'-25'0,"0"0"16,25 0 0,0 1-16,25 24 15,0 0-15,0-25 0,25 25 16,-25 0-16,25 0 16,-1-25-16,1 25 0,0 0 15,0 0-15,-25-25 16,25 25-16,-26 0 15,-24-25-15,0 0 0,0 0 16,0 0 0,-24 25-16,24 25 31,0 0-15,0 25-16,24-25 0,-24 25 15,0-1-15,25 1 16,-25 0-16,0 0 0,25-25 15,-25 0-15,0 0 16</inkml:trace>
  <inkml:trace contextRef="#ctx0" brushRef="#br0" timeOffset="25595">5011 6399 0,'-24'-25'0,"24"1"15,-25 24-15,25 24 16,0 1 0,0 0-16</inkml:trace>
  <inkml:trace contextRef="#ctx0" brushRef="#br0" timeOffset="26352">5510 6599 0,'0'24'16,"-25"-24"-1,0 25 17,0 0-17,25 25-15,-25-25 0,25 0 16,0 25-16,0-1 15,0-24-15,0 25 0,0 0 16,25-25-16,0 0 16,0 0-16,0 0 0,24-25 15,-24 0-15,25 0 0,-25 0 16,0-25-16,0 0 16,0 0-16,-25-25 0,0 0 15,0 0-15,0-24 0,-25 24 16,-25-25-16,25 25 15,-25 1-15,25-1 0,-24 25 16,24 0-16,0 25 16,0 25-16,0 0 0,0 0 15,25 0-15,0 24 0,0 1 16,0 0-16,25 0 16,-25-25-16,25 0 0,0 24 15,0-24 1,0-25-16,-1 0 15,1-25-15,0 1 16,0-1-16,0-25 16,0 25-16,25-25 0,-25 0 15,0 1-15,-1 24 16,1-25-16,0 25 0,0 25 16,0 25-16,-25 0 15,25 0-15,-25 24 16,25-24-16,-25 25 0,0 0 15,25 0-15,-25-25 16,0 0-16,0-1 0,0 1 16,0-50 15,0 1-31,25-1 16,0-25-16,-25 0 15,24 25-15,26-25 0,-25 25 16,0 1-16,0 24 0,0 0 15,0 24-15,0 1 16,0 0-16,-1 25 0,1 25 16,-25-25-16,25-1 15,-25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hyperlink" Target="https://cap.cloud.sap/docs/cds/cdl#compositions" TargetMode="External"/><Relationship Id="rId7" Type="http://schemas.openxmlformats.org/officeDocument/2006/relationships/customXml" Target="../ink/ink2.xml"/><Relationship Id="rId12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50.png"/><Relationship Id="rId4" Type="http://schemas.openxmlformats.org/officeDocument/2006/relationships/image" Target="../media/image16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conta\Downloads\Combining%20the%20Power%20and%20Performance%20of%20SAP%20HANA%20with%20the%20Benefits%20of%20the%20Cloud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p.github.io/cloud-mta-build-too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Configure Level 3 Drill down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102AA-0BC2-6A20-08F2-31E290E3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6" y="807932"/>
            <a:ext cx="9359153" cy="2555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4546E-5695-57C2-A167-B0A5E8F1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33" y="3071624"/>
            <a:ext cx="6744284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07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Working with Page Map in BAS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92CCF-5EAE-7294-571D-286D40C5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5" y="807932"/>
            <a:ext cx="4991533" cy="4168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B1E92-09B4-B751-E7D0-231489AC8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550" y="1891361"/>
            <a:ext cx="6995766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draft?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F79DC-824F-8C1B-D76F-D2447B51DB16}"/>
              </a:ext>
            </a:extLst>
          </p:cNvPr>
          <p:cNvSpPr txBox="1"/>
          <p:nvPr/>
        </p:nvSpPr>
        <p:spPr>
          <a:xfrm>
            <a:off x="340659" y="852119"/>
            <a:ext cx="1149275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 draft is a temporary version of a business entity that has not yet been explicitly saved as an active version.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/>
            <a:r>
              <a:rPr lang="en-US" sz="1400" b="1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Drafts are used: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keep unsaved changes if an editing activity is interrupted, allowing users to resume editing later.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prevent data loss if an app terminates unexpectedly.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As a locking mechanism to prevent multiple users from editing the same object at the same time, and to make users aware when there are unsaved changes by another user.</a:t>
            </a:r>
          </a:p>
        </p:txBody>
      </p:sp>
      <p:pic>
        <p:nvPicPr>
          <p:cNvPr id="1026" name="Picture 2" descr="Draft popover">
            <a:extLst>
              <a:ext uri="{FF2B5EF4-FFF2-40B4-BE49-F238E27FC236}">
                <a16:creationId xmlns:a16="http://schemas.microsoft.com/office/drawing/2014/main" id="{01EDB66F-E65B-3F1C-391B-4E4A9099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375" y="2749470"/>
            <a:ext cx="7210985" cy="34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Compositions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02D271-B66F-FC51-8232-CC024DCF677E}"/>
              </a:ext>
            </a:extLst>
          </p:cNvPr>
          <p:cNvSpPr txBox="1"/>
          <p:nvPr/>
        </p:nvSpPr>
        <p:spPr>
          <a:xfrm>
            <a:off x="286870" y="970954"/>
            <a:ext cx="11734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Compositions constitute document structures through ‘contained-in’ relationships. They frequently show up in to-many header-child scenarios.</a:t>
            </a:r>
          </a:p>
          <a:p>
            <a:endParaRPr lang="en-US" dirty="0"/>
          </a:p>
          <a:p>
            <a:r>
              <a:rPr lang="en-US" dirty="0"/>
              <a:t>Essentially, Compositions are the same as associations, just with the additional information that this association represents a contained-in relationship so the same syntax and rules apply in their base form.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9894D18D-2D8A-6CA1-5F8C-CB2E5AA5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29" y="2708795"/>
            <a:ext cx="6218459" cy="2659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14:cNvPr>
              <p14:cNvContentPartPr/>
              <p14:nvPr/>
            </p14:nvContentPartPr>
            <p14:xfrm>
              <a:off x="7333087" y="2895473"/>
              <a:ext cx="485280" cy="37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4087" y="2886473"/>
                <a:ext cx="5029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14:cNvPr>
              <p14:cNvContentPartPr/>
              <p14:nvPr/>
            </p14:nvContentPartPr>
            <p14:xfrm>
              <a:off x="8054167" y="2877833"/>
              <a:ext cx="1070640" cy="394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5167" y="2868833"/>
                <a:ext cx="1088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14:cNvPr>
              <p14:cNvContentPartPr/>
              <p14:nvPr/>
            </p14:nvContentPartPr>
            <p14:xfrm>
              <a:off x="7369087" y="5172473"/>
              <a:ext cx="789120" cy="708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0087" y="5163473"/>
                <a:ext cx="80676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14:cNvPr>
              <p14:cNvContentPartPr/>
              <p14:nvPr/>
            </p14:nvContentPartPr>
            <p14:xfrm>
              <a:off x="4856647" y="3335033"/>
              <a:ext cx="6305040" cy="2833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7647" y="3326033"/>
                <a:ext cx="6322680" cy="28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46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Value Help Integrations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52E04B-5748-20B4-BD22-449829CDBFCC}"/>
              </a:ext>
            </a:extLst>
          </p:cNvPr>
          <p:cNvSpPr txBox="1"/>
          <p:nvPr/>
        </p:nvSpPr>
        <p:spPr>
          <a:xfrm>
            <a:off x="286869" y="944531"/>
            <a:ext cx="10804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Simply add the @cds.odata.valuelist annotation to an entity, and all managed associations targeting this entity will automatically receive Value Lists in SAP Fiori clients. For 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74886-6F9F-941B-B221-3F3B3940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9" y="1934033"/>
            <a:ext cx="6271803" cy="2362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7D28C6-08D0-63D5-7C17-ED3F3804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56" y="3344596"/>
            <a:ext cx="6626511" cy="27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HANA Cloud in BTP?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E2264-21A6-F052-B9A0-AA3770E06D31}"/>
              </a:ext>
            </a:extLst>
          </p:cNvPr>
          <p:cNvSpPr txBox="1"/>
          <p:nvPr/>
        </p:nvSpPr>
        <p:spPr>
          <a:xfrm>
            <a:off x="170921" y="830361"/>
            <a:ext cx="1097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3C3C"/>
                </a:solidFill>
                <a:effectLst/>
                <a:latin typeface="SAPBook"/>
              </a:rPr>
              <a:t>SAP HANA Cloud is a single database as a service (DBaaS) foundation for modern applications and analytics across all enterprise data.</a:t>
            </a:r>
            <a:endParaRPr lang="en-US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D146A71-E5FB-6571-62F4-1B336D64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5378"/>
            <a:ext cx="5357324" cy="3932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817AF-EACF-F5B0-0D77-8B8FFC153F0D}"/>
              </a:ext>
            </a:extLst>
          </p:cNvPr>
          <p:cNvSpPr txBox="1"/>
          <p:nvPr/>
        </p:nvSpPr>
        <p:spPr>
          <a:xfrm>
            <a:off x="277906" y="1769239"/>
            <a:ext cx="528917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SAP HANA Cloud delivers scalability, speed, and flexibility with elastic pricing to adapt to your changing needs and in-memory processing to significantly reduce your response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With SAP HANA Cloud, you can store and process multiple types of business data – including spatial, graph, hierarchy, document, and SQL.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It also helps you perform advanced analytics on live transactions without tuning your machine learning models. And you can use advanced analytics to build custom applications with high data volumes.</a:t>
            </a:r>
          </a:p>
        </p:txBody>
      </p:sp>
    </p:spTree>
    <p:extLst>
      <p:ext uri="{BB962C8B-B14F-4D97-AF65-F5344CB8AC3E}">
        <p14:creationId xmlns:p14="http://schemas.microsoft.com/office/powerpoint/2010/main" val="199608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Setup SAP HANA Cloud DB free tier in BTP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2B667-FFD0-4141-89CC-B1B55395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" y="1168918"/>
            <a:ext cx="10246659" cy="3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0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Connect, Build and Deploy to SAP HANA 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ED2B8-4925-9B38-D994-5569AF3AA279}"/>
              </a:ext>
            </a:extLst>
          </p:cNvPr>
          <p:cNvSpPr txBox="1"/>
          <p:nvPr/>
        </p:nvSpPr>
        <p:spPr>
          <a:xfrm>
            <a:off x="277906" y="852119"/>
            <a:ext cx="1246990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Checked the version of CDS (which must be &gt; 2.0) </a:t>
            </a:r>
            <a:r>
              <a:rPr lang="en-US" b="1" dirty="0"/>
              <a:t>cds –v</a:t>
            </a:r>
          </a:p>
          <a:p>
            <a:pPr marL="342900" indent="-342900">
              <a:buAutoNum type="arabicPeriod"/>
            </a:pPr>
            <a:r>
              <a:rPr lang="en-US" dirty="0"/>
              <a:t>Started a HANA Cloud instance in SAP BTP</a:t>
            </a:r>
          </a:p>
          <a:p>
            <a:pPr marL="342900" indent="-342900">
              <a:buAutoNum type="arabicPeriod"/>
            </a:pPr>
            <a:r>
              <a:rPr lang="en-US" dirty="0"/>
              <a:t>We added SAP HANA configuration so our app can talk to HANA </a:t>
            </a:r>
            <a:r>
              <a:rPr lang="en-US" b="1" dirty="0"/>
              <a:t>cds add </a:t>
            </a:r>
            <a:r>
              <a:rPr lang="en-US" b="1" dirty="0" err="1"/>
              <a:t>hana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Added </a:t>
            </a:r>
            <a:r>
              <a:rPr lang="en-US" dirty="0" err="1"/>
              <a:t>hana</a:t>
            </a:r>
            <a:r>
              <a:rPr lang="en-US" dirty="0"/>
              <a:t> deployment config to tell CAPM that our format for deployment is </a:t>
            </a:r>
            <a:r>
              <a:rPr lang="en-US" dirty="0" err="1"/>
              <a:t>hdbtable</a:t>
            </a:r>
            <a:r>
              <a:rPr lang="en-US" dirty="0"/>
              <a:t> under cds section</a:t>
            </a:r>
          </a:p>
          <a:p>
            <a:r>
              <a:rPr lang="en-US" dirty="0"/>
              <a:t>"</a:t>
            </a:r>
            <a:r>
              <a:rPr lang="en-US" dirty="0" err="1"/>
              <a:t>hana</a:t>
            </a:r>
            <a:r>
              <a:rPr lang="en-US" dirty="0"/>
              <a:t>": {</a:t>
            </a:r>
          </a:p>
          <a:p>
            <a:r>
              <a:rPr lang="en-US" dirty="0"/>
              <a:t>      "deploy-format": "</a:t>
            </a:r>
            <a:r>
              <a:rPr lang="en-US" dirty="0" err="1"/>
              <a:t>hdbtable</a:t>
            </a:r>
            <a:r>
              <a:rPr lang="en-US" dirty="0"/>
              <a:t>"</a:t>
            </a:r>
          </a:p>
          <a:p>
            <a:r>
              <a:rPr lang="en-US" dirty="0"/>
              <a:t>    },</a:t>
            </a:r>
          </a:p>
          <a:p>
            <a:r>
              <a:rPr lang="en-US" dirty="0"/>
              <a:t>5. We add </a:t>
            </a:r>
            <a:r>
              <a:rPr lang="en-US" dirty="0" err="1"/>
              <a:t>hana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module </a:t>
            </a:r>
            <a:r>
              <a:rPr lang="en-US" b="1" dirty="0" err="1"/>
              <a:t>npm</a:t>
            </a:r>
            <a:r>
              <a:rPr lang="en-US" b="1" dirty="0"/>
              <a:t> add </a:t>
            </a:r>
            <a:r>
              <a:rPr lang="en-US" b="1" dirty="0" err="1"/>
              <a:t>hdb</a:t>
            </a:r>
            <a:endParaRPr lang="en-US" b="1" dirty="0"/>
          </a:p>
          <a:p>
            <a:r>
              <a:rPr lang="en-US" dirty="0"/>
              <a:t>6. Build </a:t>
            </a:r>
            <a:r>
              <a:rPr lang="en-US" dirty="0" err="1"/>
              <a:t>hana</a:t>
            </a:r>
            <a:r>
              <a:rPr lang="en-US" dirty="0"/>
              <a:t> specific artefacts </a:t>
            </a:r>
            <a:r>
              <a:rPr lang="en-US" b="1" dirty="0"/>
              <a:t>cds build –production</a:t>
            </a:r>
          </a:p>
          <a:p>
            <a:r>
              <a:rPr lang="en-US" dirty="0"/>
              <a:t>7. Must login to CF </a:t>
            </a:r>
            <a:r>
              <a:rPr lang="en-US" b="1" dirty="0" err="1"/>
              <a:t>cf</a:t>
            </a:r>
            <a:r>
              <a:rPr lang="en-US" b="1" dirty="0"/>
              <a:t> login</a:t>
            </a:r>
            <a:endParaRPr lang="en-US" dirty="0"/>
          </a:p>
          <a:p>
            <a:r>
              <a:rPr lang="en-US" dirty="0"/>
              <a:t>8. Finally we deploy to HANA to create physical DB Object </a:t>
            </a:r>
            <a:r>
              <a:rPr lang="en-US" b="1" dirty="0"/>
              <a:t>cds deploy --to </a:t>
            </a:r>
            <a:r>
              <a:rPr lang="en-US" b="1" dirty="0" err="1"/>
              <a:t>hana:mickey</a:t>
            </a:r>
            <a:endParaRPr lang="en-US" b="1" dirty="0"/>
          </a:p>
          <a:p>
            <a:r>
              <a:rPr lang="en-US" dirty="0"/>
              <a:t>9. Create a new </a:t>
            </a:r>
            <a:r>
              <a:rPr lang="en-US" dirty="0" err="1"/>
              <a:t>mta.yaml</a:t>
            </a:r>
            <a:r>
              <a:rPr lang="en-US" dirty="0"/>
              <a:t> instead of manifest.yml, </a:t>
            </a:r>
            <a:r>
              <a:rPr lang="en-US" b="1" dirty="0"/>
              <a:t>cds add </a:t>
            </a:r>
            <a:r>
              <a:rPr lang="en-US" b="1" dirty="0" err="1"/>
              <a:t>mta</a:t>
            </a:r>
            <a:endParaRPr lang="en-US" b="1" dirty="0"/>
          </a:p>
          <a:p>
            <a:r>
              <a:rPr lang="en-US" dirty="0"/>
              <a:t>10. We manually added our UI Module with require as </a:t>
            </a:r>
            <a:r>
              <a:rPr lang="en-US" dirty="0" err="1"/>
              <a:t>srv-api</a:t>
            </a:r>
            <a:endParaRPr lang="en-US" dirty="0"/>
          </a:p>
          <a:p>
            <a:r>
              <a:rPr lang="en-US" dirty="0"/>
              <a:t>11. Inside the app folder we added </a:t>
            </a:r>
            <a:r>
              <a:rPr lang="en-US" dirty="0" err="1"/>
              <a:t>package.json</a:t>
            </a:r>
            <a:r>
              <a:rPr lang="en-US" dirty="0"/>
              <a:t> with @sap/approuter module</a:t>
            </a:r>
          </a:p>
          <a:p>
            <a:r>
              <a:rPr lang="en-US" dirty="0"/>
              <a:t>12. Added start script for </a:t>
            </a:r>
            <a:r>
              <a:rPr lang="en-US" dirty="0" err="1"/>
              <a:t>package.json</a:t>
            </a:r>
            <a:r>
              <a:rPr lang="en-US" dirty="0"/>
              <a:t> with approuter.js</a:t>
            </a:r>
          </a:p>
          <a:p>
            <a:r>
              <a:rPr lang="en-US" dirty="0"/>
              <a:t>13. Added xs-app.json file for the routes</a:t>
            </a:r>
          </a:p>
          <a:p>
            <a:r>
              <a:rPr lang="en-US" dirty="0"/>
              <a:t>14. Open terminal, go to project </a:t>
            </a:r>
            <a:r>
              <a:rPr lang="en-US" dirty="0" err="1"/>
              <a:t>dir</a:t>
            </a:r>
            <a:r>
              <a:rPr lang="en-US" dirty="0"/>
              <a:t>, command </a:t>
            </a:r>
            <a:r>
              <a:rPr lang="en-US" b="1" dirty="0" err="1"/>
              <a:t>mbt</a:t>
            </a:r>
            <a:r>
              <a:rPr lang="en-US" b="1" dirty="0"/>
              <a:t> build</a:t>
            </a:r>
          </a:p>
          <a:p>
            <a:r>
              <a:rPr lang="en-US" dirty="0"/>
              <a:t>15. Created a new folder </a:t>
            </a:r>
            <a:r>
              <a:rPr lang="en-US" dirty="0" err="1"/>
              <a:t>mta_archieve</a:t>
            </a:r>
            <a:r>
              <a:rPr lang="en-US" dirty="0"/>
              <a:t> and inside that a .</a:t>
            </a:r>
            <a:r>
              <a:rPr lang="en-US" dirty="0" err="1"/>
              <a:t>mtar</a:t>
            </a:r>
            <a:r>
              <a:rPr lang="en-US" dirty="0"/>
              <a:t> file was create</a:t>
            </a:r>
          </a:p>
          <a:p>
            <a:r>
              <a:rPr lang="en-US" dirty="0"/>
              <a:t>16. We can go to CF-&gt;dev space and can see the CF microservice</a:t>
            </a:r>
          </a:p>
        </p:txBody>
      </p:sp>
    </p:spTree>
    <p:extLst>
      <p:ext uri="{BB962C8B-B14F-4D97-AF65-F5344CB8AC3E}">
        <p14:creationId xmlns:p14="http://schemas.microsoft.com/office/powerpoint/2010/main" val="293362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Cloud MTA Build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A6387-C3B5-D11A-A363-667F2CACC805}"/>
              </a:ext>
            </a:extLst>
          </p:cNvPr>
          <p:cNvSpPr txBox="1"/>
          <p:nvPr/>
        </p:nvSpPr>
        <p:spPr>
          <a:xfrm>
            <a:off x="349624" y="800650"/>
            <a:ext cx="116714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</a:t>
            </a:r>
          </a:p>
          <a:p>
            <a:pPr algn="just"/>
            <a:r>
              <a:rPr lang="en-US" dirty="0"/>
              <a:t>The Cloud MTA Build Tool is a standalone command-line tool that builds a deployment-ready multitarget application (MTA) archive .</a:t>
            </a:r>
            <a:r>
              <a:rPr lang="en-US" dirty="0" err="1"/>
              <a:t>mtar</a:t>
            </a:r>
            <a:r>
              <a:rPr lang="en-US" dirty="0"/>
              <a:t> file from the artifacts of an MTA project according to the project’s MTA development descriptor (</a:t>
            </a:r>
            <a:r>
              <a:rPr lang="en-US" dirty="0" err="1"/>
              <a:t>mta.yaml</a:t>
            </a:r>
            <a:r>
              <a:rPr lang="en-US" dirty="0"/>
              <a:t> file), or from the module build artifacts according to the MTA deployment descriptor (</a:t>
            </a:r>
            <a:r>
              <a:rPr lang="en-US" dirty="0" err="1"/>
              <a:t>mtad.yaml</a:t>
            </a:r>
            <a:r>
              <a:rPr lang="en-US" dirty="0"/>
              <a:t> file).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used on a file system that is independent from the development environment where the application project was created.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supported on Windows and Linux operating systems.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hlinkClick r:id="rId3"/>
              </a:rPr>
              <a:t>https://sap.github.io/cloud-mta-build-tool/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5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4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5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Fiori Elements –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Tools for Fiori Development in BAS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Fiori Freestyle v/s Fiori Elements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Fiori App in CAP App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9ACD73-3363-6717-5E68-4E7488ADB893}"/>
              </a:ext>
            </a:extLst>
          </p:cNvPr>
          <p:cNvSpPr txBox="1"/>
          <p:nvPr/>
        </p:nvSpPr>
        <p:spPr>
          <a:xfrm>
            <a:off x="692814" y="3342674"/>
            <a:ext cx="534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Configuring 3</a:t>
            </a:r>
            <a:r>
              <a:rPr lang="en-US" sz="1400" baseline="300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rd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Level Drill Down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page map in BAS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Understanding fiori draft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Auto generate IDs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Composition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Value Help configuration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HANA Cloud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SAP HANA Backing service in BTP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1E7E5-7559-0AD3-D55E-22C7E0BD27E1}"/>
              </a:ext>
            </a:extLst>
          </p:cNvPr>
          <p:cNvSpPr txBox="1"/>
          <p:nvPr/>
        </p:nvSpPr>
        <p:spPr>
          <a:xfrm>
            <a:off x="733040" y="300108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Generic Handlers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408224" y="896943"/>
            <a:ext cx="11664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CAPM Framework generates most of the code for CURDQ operations on the entity, it also does these operations in synchronous manner. At time, we want to</a:t>
            </a:r>
          </a:p>
          <a:p>
            <a:pPr marL="285750" indent="-285750">
              <a:buFontTx/>
              <a:buChar char="-"/>
            </a:pPr>
            <a:r>
              <a:rPr lang="en-US" dirty="0"/>
              <a:t>Take full control on CURDQ</a:t>
            </a:r>
          </a:p>
          <a:p>
            <a:pPr marL="285750" indent="-285750">
              <a:buFontTx/>
              <a:buChar char="-"/>
            </a:pPr>
            <a:r>
              <a:rPr lang="en-US" dirty="0"/>
              <a:t>I want to add my custom validations before data is updated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want to change data with enrichment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data we want to add extra 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9935F-38FA-44DD-B690-CA9F7CDE5659}"/>
              </a:ext>
            </a:extLst>
          </p:cNvPr>
          <p:cNvSpPr/>
          <p:nvPr/>
        </p:nvSpPr>
        <p:spPr>
          <a:xfrm>
            <a:off x="426720" y="2917371"/>
            <a:ext cx="1802674" cy="511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User/Developer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ED18E-AFB5-40DF-B4CF-0681C3C449DE}"/>
              </a:ext>
            </a:extLst>
          </p:cNvPr>
          <p:cNvSpPr/>
          <p:nvPr/>
        </p:nvSpPr>
        <p:spPr>
          <a:xfrm>
            <a:off x="3333479" y="2917369"/>
            <a:ext cx="1802674" cy="511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3ADD93-EB7A-4A8A-8697-FB5EB9B7CC92}"/>
              </a:ext>
            </a:extLst>
          </p:cNvPr>
          <p:cNvSpPr/>
          <p:nvPr/>
        </p:nvSpPr>
        <p:spPr>
          <a:xfrm>
            <a:off x="6240238" y="2917369"/>
            <a:ext cx="1802674" cy="511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CAPM Framework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4D89D4-7832-483F-A091-E6DFC524440E}"/>
              </a:ext>
            </a:extLst>
          </p:cNvPr>
          <p:cNvCxnSpPr>
            <a:stCxn id="2" idx="2"/>
          </p:cNvCxnSpPr>
          <p:nvPr/>
        </p:nvCxnSpPr>
        <p:spPr>
          <a:xfrm>
            <a:off x="1328057" y="3429000"/>
            <a:ext cx="0" cy="334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969C3C-37BC-42FE-9929-F3B452C731AF}"/>
              </a:ext>
            </a:extLst>
          </p:cNvPr>
          <p:cNvCxnSpPr>
            <a:stCxn id="8" idx="2"/>
          </p:cNvCxnSpPr>
          <p:nvPr/>
        </p:nvCxnSpPr>
        <p:spPr>
          <a:xfrm>
            <a:off x="4234816" y="3428998"/>
            <a:ext cx="0" cy="3320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A79269-1FA5-42F3-A445-3CC95C28072C}"/>
              </a:ext>
            </a:extLst>
          </p:cNvPr>
          <p:cNvCxnSpPr>
            <a:stCxn id="9" idx="2"/>
          </p:cNvCxnSpPr>
          <p:nvPr/>
        </p:nvCxnSpPr>
        <p:spPr>
          <a:xfrm>
            <a:off x="7141575" y="3428998"/>
            <a:ext cx="0" cy="312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E154363C-D83B-413F-9AF5-5B4AEA8C6143}"/>
              </a:ext>
            </a:extLst>
          </p:cNvPr>
          <p:cNvSpPr/>
          <p:nvPr/>
        </p:nvSpPr>
        <p:spPr>
          <a:xfrm>
            <a:off x="9196251" y="2708366"/>
            <a:ext cx="1619795" cy="72063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9CC7B6-373B-4E7E-ADFB-9260653040D7}"/>
              </a:ext>
            </a:extLst>
          </p:cNvPr>
          <p:cNvCxnSpPr>
            <a:stCxn id="15" idx="3"/>
          </p:cNvCxnSpPr>
          <p:nvPr/>
        </p:nvCxnSpPr>
        <p:spPr>
          <a:xfrm>
            <a:off x="10006149" y="3428998"/>
            <a:ext cx="42185" cy="3189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0ED6F3-5D6C-4DDA-8C1C-BACC0A5B9C02}"/>
              </a:ext>
            </a:extLst>
          </p:cNvPr>
          <p:cNvCxnSpPr/>
          <p:nvPr/>
        </p:nvCxnSpPr>
        <p:spPr>
          <a:xfrm>
            <a:off x="1328057" y="3866606"/>
            <a:ext cx="290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1D5A3C-4293-4741-9FB4-D5CBC33563A5}"/>
              </a:ext>
            </a:extLst>
          </p:cNvPr>
          <p:cNvCxnSpPr/>
          <p:nvPr/>
        </p:nvCxnSpPr>
        <p:spPr>
          <a:xfrm>
            <a:off x="4234816" y="4110446"/>
            <a:ext cx="290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59E84F-6E90-4B19-841C-2D4EE94C8BC4}"/>
              </a:ext>
            </a:extLst>
          </p:cNvPr>
          <p:cNvCxnSpPr/>
          <p:nvPr/>
        </p:nvCxnSpPr>
        <p:spPr>
          <a:xfrm>
            <a:off x="7141575" y="4502331"/>
            <a:ext cx="2864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B5DF99-E64A-4397-9D89-ADC79856644C}"/>
              </a:ext>
            </a:extLst>
          </p:cNvPr>
          <p:cNvCxnSpPr/>
          <p:nvPr/>
        </p:nvCxnSpPr>
        <p:spPr>
          <a:xfrm flipH="1">
            <a:off x="7141575" y="5216434"/>
            <a:ext cx="290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A50D94-399F-4E1F-98CA-B07798782848}"/>
              </a:ext>
            </a:extLst>
          </p:cNvPr>
          <p:cNvCxnSpPr/>
          <p:nvPr/>
        </p:nvCxnSpPr>
        <p:spPr>
          <a:xfrm flipH="1">
            <a:off x="4234816" y="5625737"/>
            <a:ext cx="290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A955A2-21D8-44B5-9DB2-4FEEBCC4193B}"/>
              </a:ext>
            </a:extLst>
          </p:cNvPr>
          <p:cNvCxnSpPr/>
          <p:nvPr/>
        </p:nvCxnSpPr>
        <p:spPr>
          <a:xfrm flipH="1">
            <a:off x="1328057" y="5991497"/>
            <a:ext cx="290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8488A0D-6567-43E9-860B-32AFE2677E8F}"/>
              </a:ext>
            </a:extLst>
          </p:cNvPr>
          <p:cNvSpPr/>
          <p:nvPr/>
        </p:nvSpPr>
        <p:spPr>
          <a:xfrm>
            <a:off x="4234816" y="3866598"/>
            <a:ext cx="45719" cy="1759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221BABE-2993-429F-AFC1-14B37961E9F2}"/>
              </a:ext>
            </a:extLst>
          </p:cNvPr>
          <p:cNvSpPr/>
          <p:nvPr/>
        </p:nvSpPr>
        <p:spPr>
          <a:xfrm>
            <a:off x="7139808" y="4094481"/>
            <a:ext cx="45719" cy="1531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E5CD20-FD01-46AF-A2EC-A4F4809710BB}"/>
              </a:ext>
            </a:extLst>
          </p:cNvPr>
          <p:cNvSpPr/>
          <p:nvPr/>
        </p:nvSpPr>
        <p:spPr>
          <a:xfrm>
            <a:off x="9963964" y="4552403"/>
            <a:ext cx="104472" cy="664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E7719D-B21F-4948-9827-220B0DACBFD0}"/>
              </a:ext>
            </a:extLst>
          </p:cNvPr>
          <p:cNvSpPr txBox="1"/>
          <p:nvPr/>
        </p:nvSpPr>
        <p:spPr>
          <a:xfrm>
            <a:off x="7244254" y="1393843"/>
            <a:ext cx="431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When? (</a:t>
            </a:r>
            <a:r>
              <a:rPr lang="en-US" dirty="0" err="1"/>
              <a:t>on,before,after</a:t>
            </a:r>
            <a:r>
              <a:rPr lang="en-US" dirty="0"/>
              <a:t>) – </a:t>
            </a:r>
            <a:r>
              <a:rPr lang="en-US" b="1" dirty="0"/>
              <a:t>before</a:t>
            </a:r>
            <a:endParaRPr lang="en-US" dirty="0"/>
          </a:p>
          <a:p>
            <a:r>
              <a:rPr lang="en-US" dirty="0"/>
              <a:t>Who?   - ENTITY - Employee</a:t>
            </a:r>
          </a:p>
          <a:p>
            <a:r>
              <a:rPr lang="en-US" dirty="0"/>
              <a:t>Operation? – CREATE, UPDATE</a:t>
            </a:r>
          </a:p>
          <a:p>
            <a:r>
              <a:rPr lang="en-US" dirty="0"/>
              <a:t>What? – Validate if input Sal &lt; 1mn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3017C7-AC7F-482F-9244-3E46609F8C66}"/>
              </a:ext>
            </a:extLst>
          </p:cNvPr>
          <p:cNvSpPr/>
          <p:nvPr/>
        </p:nvSpPr>
        <p:spPr>
          <a:xfrm>
            <a:off x="7162667" y="4206240"/>
            <a:ext cx="1685240" cy="175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64BAB8-9555-4C6C-B929-C3D5CA040AFF}"/>
              </a:ext>
            </a:extLst>
          </p:cNvPr>
          <p:cNvSpPr/>
          <p:nvPr/>
        </p:nvSpPr>
        <p:spPr>
          <a:xfrm>
            <a:off x="7192058" y="5357951"/>
            <a:ext cx="1685240" cy="175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7A642-097F-4E17-BA00-BC4F4EE0AC00}"/>
              </a:ext>
            </a:extLst>
          </p:cNvPr>
          <p:cNvSpPr/>
          <p:nvPr/>
        </p:nvSpPr>
        <p:spPr>
          <a:xfrm>
            <a:off x="6342907" y="4781680"/>
            <a:ext cx="1685240" cy="175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61673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ACID properties of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– Atomicity </a:t>
            </a:r>
          </a:p>
          <a:p>
            <a:r>
              <a:rPr lang="en-US" dirty="0"/>
              <a:t>C - Consistency</a:t>
            </a:r>
          </a:p>
          <a:p>
            <a:r>
              <a:rPr lang="en-US" dirty="0"/>
              <a:t>I - Isolation</a:t>
            </a:r>
          </a:p>
          <a:p>
            <a:r>
              <a:rPr lang="en-US" dirty="0"/>
              <a:t>D - Durability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8824A-D599-49D2-82CD-341677862363}"/>
              </a:ext>
            </a:extLst>
          </p:cNvPr>
          <p:cNvSpPr txBox="1"/>
          <p:nvPr/>
        </p:nvSpPr>
        <p:spPr>
          <a:xfrm>
            <a:off x="296091" y="2569029"/>
            <a:ext cx="11664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V4 which is a latest version of OData version 2. SAP released a backward compatible module which converge the V4 capm services to OData v2.</a:t>
            </a:r>
          </a:p>
          <a:p>
            <a:endParaRPr lang="en-US" dirty="0"/>
          </a:p>
          <a:p>
            <a:r>
              <a:rPr lang="en-US" dirty="0"/>
              <a:t>The module is named as @sap</a:t>
            </a:r>
            <a:r>
              <a:rPr lang="en-US"/>
              <a:t>/cds-odata-v2-adapter-proxy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6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boosts SAP Fiori development efficiency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8D057E-DC25-4F5C-90BF-4892CE8CA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5" y="970954"/>
            <a:ext cx="11561329" cy="53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9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provides enterprise-ready apps out of the box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C25E6C-2DBD-4C98-BBEF-B7CCB422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8" y="1058974"/>
            <a:ext cx="10204064" cy="50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9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application architecture provides flexibility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A40F47-902E-433C-A47E-8776E590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85" y="1222819"/>
            <a:ext cx="10265030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8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elements prioritizes efficiency over flexibility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762B7F-2FFC-4C48-B06C-C5A59B71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602" y="1027537"/>
            <a:ext cx="9102013" cy="52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51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6138</TotalTime>
  <Words>1129</Words>
  <Application>Microsoft Office PowerPoint</Application>
  <PresentationFormat>Widescreen</PresentationFormat>
  <Paragraphs>143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72</vt:lpstr>
      <vt:lpstr>Arial</vt:lpstr>
      <vt:lpstr>Arial Regular</vt:lpstr>
      <vt:lpstr>Calibri</vt:lpstr>
      <vt:lpstr>Cambria</vt:lpstr>
      <vt:lpstr>Cooper Black</vt:lpstr>
      <vt:lpstr>Montserrat</vt:lpstr>
      <vt:lpstr>Roboto</vt:lpstr>
      <vt:lpstr>SAPBook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5773</cp:revision>
  <dcterms:created xsi:type="dcterms:W3CDTF">2020-10-03T07:29:13Z</dcterms:created>
  <dcterms:modified xsi:type="dcterms:W3CDTF">2022-11-08T10:31:19Z</dcterms:modified>
</cp:coreProperties>
</file>